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A6D1"/>
    <a:srgbClr val="55C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222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5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51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5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43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4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6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6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3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3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210A1-D7F4-4576-9297-59C37F3BC4C8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6B60D-179B-4C37-9AFD-B56A564C1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8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JaredK\Desktop\proverbs-ser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4364"/>
            <a:ext cx="9144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364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14:17 “A man of quick temper acts foolishly, and a man of evil devices is hated.”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“A quick-tempered person does foolish things, and the one who devises evil schemes is hated.” (NIV)</a:t>
            </a:r>
          </a:p>
        </p:txBody>
      </p:sp>
    </p:spTree>
    <p:extLst>
      <p:ext uri="{BB962C8B-B14F-4D97-AF65-F5344CB8AC3E}">
        <p14:creationId xmlns:p14="http://schemas.microsoft.com/office/powerpoint/2010/main" val="1537551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14:29 “Whoever is slow to anger has great understanding, but he who has a hasty temper exalts folly.”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“He that is slow to wrath is of great understanding: but he that is hasty of spirit </a:t>
            </a:r>
            <a:r>
              <a:rPr lang="en-US" dirty="0" err="1"/>
              <a:t>exalteth</a:t>
            </a:r>
            <a:r>
              <a:rPr lang="en-US" dirty="0"/>
              <a:t> folly.” (KJV)</a:t>
            </a:r>
          </a:p>
        </p:txBody>
      </p:sp>
    </p:spTree>
    <p:extLst>
      <p:ext uri="{BB962C8B-B14F-4D97-AF65-F5344CB8AC3E}">
        <p14:creationId xmlns:p14="http://schemas.microsoft.com/office/powerpoint/2010/main" val="3963544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14:30 “A tranquil heart gives life to the flesh, but envy makes the bones rot.”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“A peaceful heart leads to a healthy body; jealousy is like cancer in the bones.” (NLT)</a:t>
            </a:r>
          </a:p>
        </p:txBody>
      </p:sp>
    </p:spTree>
    <p:extLst>
      <p:ext uri="{BB962C8B-B14F-4D97-AF65-F5344CB8AC3E}">
        <p14:creationId xmlns:p14="http://schemas.microsoft.com/office/powerpoint/2010/main" val="2197984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14:31 “Whoever oppresses a poor man insults his Maker, but he who is generous to the needy honors him.”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2390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“He that </a:t>
            </a:r>
            <a:r>
              <a:rPr lang="en-US" dirty="0" err="1"/>
              <a:t>oppresseth</a:t>
            </a:r>
            <a:r>
              <a:rPr lang="en-US" dirty="0"/>
              <a:t> the poor           (KJV) </a:t>
            </a:r>
            <a:r>
              <a:rPr lang="en-US" dirty="0" err="1"/>
              <a:t>reproacheth</a:t>
            </a:r>
            <a:r>
              <a:rPr lang="en-US" dirty="0"/>
              <a:t> his Maker: but he that </a:t>
            </a:r>
            <a:r>
              <a:rPr lang="en-US" dirty="0" err="1"/>
              <a:t>honoureth</a:t>
            </a:r>
            <a:r>
              <a:rPr lang="en-US" dirty="0"/>
              <a:t> him hath mercy on the poor.”</a:t>
            </a:r>
          </a:p>
        </p:txBody>
      </p:sp>
    </p:spTree>
    <p:extLst>
      <p:ext uri="{BB962C8B-B14F-4D97-AF65-F5344CB8AC3E}">
        <p14:creationId xmlns:p14="http://schemas.microsoft.com/office/powerpoint/2010/main" val="957134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14:34 “Righteousness exalts a nation,    but sin is a reproach to any people.”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“Righteousness exalts a nation, but sin condemns any people.” (NIV)</a:t>
            </a:r>
          </a:p>
        </p:txBody>
      </p:sp>
    </p:spTree>
    <p:extLst>
      <p:ext uri="{BB962C8B-B14F-4D97-AF65-F5344CB8AC3E}">
        <p14:creationId xmlns:p14="http://schemas.microsoft.com/office/powerpoint/2010/main" val="1141592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JaredK\Desktop\proverbs-ser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4364"/>
            <a:ext cx="9144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876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5950"/>
            <a:ext cx="6629400" cy="2971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 to read Proverbs…</a:t>
            </a:r>
          </a:p>
          <a:p>
            <a:pPr lvl="1"/>
            <a:r>
              <a:rPr lang="en-US" dirty="0"/>
              <a:t>What is it saying?</a:t>
            </a:r>
          </a:p>
          <a:p>
            <a:pPr lvl="1"/>
            <a:r>
              <a:rPr lang="en-US" dirty="0"/>
              <a:t>Don’t overcomplicate it.</a:t>
            </a:r>
          </a:p>
          <a:p>
            <a:pPr lvl="1"/>
            <a:r>
              <a:rPr lang="en-US" dirty="0"/>
              <a:t>General Rule. Not the exception.</a:t>
            </a:r>
          </a:p>
          <a:p>
            <a:pPr lvl="1"/>
            <a:r>
              <a:rPr lang="en-US" dirty="0"/>
              <a:t> Guides for life and observations of general outcome.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49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5950"/>
            <a:ext cx="6629400" cy="2971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Proverbs 14:1 “The wisest of women builds her house, but folly with her own hands tears it down.” (ESV)</a:t>
            </a:r>
          </a:p>
          <a:p>
            <a:r>
              <a:rPr lang="en-US" dirty="0"/>
              <a:t>“The wise woman builds her house, but with her own hands the foolish one tears hers down.” (NIV)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702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14:2 “Whoever walks in uprightness fears the Lord, but he who is devious in his ways despises him.”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“He that </a:t>
            </a:r>
            <a:r>
              <a:rPr lang="en-US" dirty="0" err="1"/>
              <a:t>walketh</a:t>
            </a:r>
            <a:r>
              <a:rPr lang="en-US" dirty="0"/>
              <a:t> in his uprightness </a:t>
            </a:r>
            <a:r>
              <a:rPr lang="en-US" dirty="0" err="1"/>
              <a:t>feareth</a:t>
            </a:r>
            <a:r>
              <a:rPr lang="en-US" dirty="0"/>
              <a:t> the Lord: but he that is perverse in his ways </a:t>
            </a:r>
            <a:r>
              <a:rPr lang="en-US" dirty="0" err="1"/>
              <a:t>despiseth</a:t>
            </a:r>
            <a:r>
              <a:rPr lang="en-US" dirty="0"/>
              <a:t> him.” (KJV)</a:t>
            </a:r>
          </a:p>
        </p:txBody>
      </p:sp>
    </p:spTree>
    <p:extLst>
      <p:ext uri="{BB962C8B-B14F-4D97-AF65-F5344CB8AC3E}">
        <p14:creationId xmlns:p14="http://schemas.microsoft.com/office/powerpoint/2010/main" val="419878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14:3 “By the mouth of a fool comes a rod for his back, but the lips of the wise will preserve them.”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“A fool’s mouth lashes out with pride, but the lips of the wise protect them.” (NIV)</a:t>
            </a:r>
          </a:p>
        </p:txBody>
      </p:sp>
    </p:spTree>
    <p:extLst>
      <p:ext uri="{BB962C8B-B14F-4D97-AF65-F5344CB8AC3E}">
        <p14:creationId xmlns:p14="http://schemas.microsoft.com/office/powerpoint/2010/main" val="315443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14:5 “A faithful witness does not lie, but a false witness breathes out lies..”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“A faithful witness will not lie: but a false witness will utter lies.” (KJV)</a:t>
            </a:r>
          </a:p>
        </p:txBody>
      </p:sp>
    </p:spTree>
    <p:extLst>
      <p:ext uri="{BB962C8B-B14F-4D97-AF65-F5344CB8AC3E}">
        <p14:creationId xmlns:p14="http://schemas.microsoft.com/office/powerpoint/2010/main" val="154967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14:12 “There is a way that seems right to a man, but its end is the way to death.”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“There is a way that appears to be right, but in the end it leads to death.” (NIV)</a:t>
            </a:r>
          </a:p>
        </p:txBody>
      </p:sp>
    </p:spTree>
    <p:extLst>
      <p:ext uri="{BB962C8B-B14F-4D97-AF65-F5344CB8AC3E}">
        <p14:creationId xmlns:p14="http://schemas.microsoft.com/office/powerpoint/2010/main" val="158965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14:14 “The backslider in heart will be filled with the fruit of his ways, and a good man will be filled with the fruit of his ways.”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“The backslider in heart shall be filled with his own ways: and a good man shall be satisfied from himself.” (KJV)</a:t>
            </a:r>
          </a:p>
        </p:txBody>
      </p:sp>
    </p:spTree>
    <p:extLst>
      <p:ext uri="{BB962C8B-B14F-4D97-AF65-F5344CB8AC3E}">
        <p14:creationId xmlns:p14="http://schemas.microsoft.com/office/powerpoint/2010/main" val="204120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Mackey (Sermons, etc.)\Wednesday Bible Study\Proverbs\proverbs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88658"/>
            <a:ext cx="1752599" cy="18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85951"/>
            <a:ext cx="8686800" cy="1600200"/>
          </a:xfrm>
        </p:spPr>
        <p:txBody>
          <a:bodyPr>
            <a:noAutofit/>
          </a:bodyPr>
          <a:lstStyle/>
          <a:p>
            <a:r>
              <a:rPr lang="en-US" dirty="0"/>
              <a:t>Proverbs 14:17 “A man of quick temper acts foolishly, and a man of evil devices is hated.” (ESV)</a:t>
            </a:r>
          </a:p>
        </p:txBody>
      </p:sp>
      <p:pic>
        <p:nvPicPr>
          <p:cNvPr id="2050" name="Picture 2" descr="G:\Mackey (Sermons, etc.)\Wednesday Bible Study\Proverbs\proverbs-hea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409950"/>
            <a:ext cx="71628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“A quick-tempered person does foolish things, and the one who devises evil schemes is hated.” (NIV)</a:t>
            </a:r>
          </a:p>
        </p:txBody>
      </p:sp>
    </p:spTree>
    <p:extLst>
      <p:ext uri="{BB962C8B-B14F-4D97-AF65-F5344CB8AC3E}">
        <p14:creationId xmlns:p14="http://schemas.microsoft.com/office/powerpoint/2010/main" val="2911537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593</Words>
  <Application>Microsoft Office PowerPoint</Application>
  <PresentationFormat>On-screen Show (16:9)</PresentationFormat>
  <Paragraphs>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Jared K Henry</dc:creator>
  <cp:lastModifiedBy>Mallory Auer</cp:lastModifiedBy>
  <cp:revision>5</cp:revision>
  <dcterms:created xsi:type="dcterms:W3CDTF">2019-03-13T18:33:33Z</dcterms:created>
  <dcterms:modified xsi:type="dcterms:W3CDTF">2021-04-17T16:32:30Z</dcterms:modified>
</cp:coreProperties>
</file>