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F9438-BF6F-42F9-95E4-0225609B5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4423" y="736376"/>
            <a:ext cx="8637073" cy="2397550"/>
          </a:xfrm>
        </p:spPr>
        <p:txBody>
          <a:bodyPr>
            <a:normAutofit/>
          </a:bodyPr>
          <a:lstStyle/>
          <a:p>
            <a:r>
              <a:rPr lang="en-US" sz="15000" dirty="0"/>
              <a:t>Get 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3BCA90-0216-4762-80AC-0030D8C66A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04644" y="3724075"/>
            <a:ext cx="7176629" cy="1233820"/>
          </a:xfrm>
        </p:spPr>
        <p:txBody>
          <a:bodyPr>
            <a:noAutofit/>
          </a:bodyPr>
          <a:lstStyle/>
          <a:p>
            <a:r>
              <a:rPr lang="en-US" sz="5000" dirty="0"/>
              <a:t>Galatians 2:11-21</a:t>
            </a:r>
          </a:p>
        </p:txBody>
      </p:sp>
    </p:spTree>
    <p:extLst>
      <p:ext uri="{BB962C8B-B14F-4D97-AF65-F5344CB8AC3E}">
        <p14:creationId xmlns:p14="http://schemas.microsoft.com/office/powerpoint/2010/main" val="4169130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How do we become Christians?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ym typeface="Wingdings" panose="05000000000000000000" pitchFamily="2" charset="2"/>
              </a:rPr>
              <a:t>Galatians 2:16</a:t>
            </a:r>
          </a:p>
          <a:p>
            <a:r>
              <a:rPr lang="en-US" sz="4000" dirty="0">
                <a:sym typeface="Wingdings" panose="05000000000000000000" pitchFamily="2" charset="2"/>
              </a:rPr>
              <a:t>Galatians 2:19 “For through the law I died to the law, so that I might live to God.”</a:t>
            </a:r>
          </a:p>
          <a:p>
            <a:pPr marL="0" indent="0">
              <a:buNone/>
            </a:pPr>
            <a:endParaRPr lang="en-US" sz="40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5681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How do we become Christians?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500" dirty="0">
                <a:sym typeface="Wingdings" panose="05000000000000000000" pitchFamily="2" charset="2"/>
              </a:rPr>
              <a:t>Galatians 2:20 “I have been crucified with Christ. It is not longer I who live, but Christ who lives in me. And the life I now live in the flesh I live by faith in the Son of God, who loved me and gave himself for me.”</a:t>
            </a:r>
          </a:p>
        </p:txBody>
      </p:sp>
    </p:spTree>
    <p:extLst>
      <p:ext uri="{BB962C8B-B14F-4D97-AF65-F5344CB8AC3E}">
        <p14:creationId xmlns:p14="http://schemas.microsoft.com/office/powerpoint/2010/main" val="379243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How do we become Christians?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ym typeface="Wingdings" panose="05000000000000000000" pitchFamily="2" charset="2"/>
              </a:rPr>
              <a:t>ADMIT IT -need of a Savior</a:t>
            </a:r>
          </a:p>
          <a:p>
            <a:r>
              <a:rPr lang="en-US" sz="4000" dirty="0">
                <a:sym typeface="Wingdings" panose="05000000000000000000" pitchFamily="2" charset="2"/>
              </a:rPr>
              <a:t>QUIT IT -sin</a:t>
            </a:r>
          </a:p>
          <a:p>
            <a:r>
              <a:rPr lang="en-US" sz="4000" dirty="0">
                <a:sym typeface="Wingdings" panose="05000000000000000000" pitchFamily="2" charset="2"/>
              </a:rPr>
              <a:t>FORGET IT –past life</a:t>
            </a:r>
          </a:p>
          <a:p>
            <a:r>
              <a:rPr lang="en-US" sz="4000" dirty="0">
                <a:sym typeface="Wingdings" panose="05000000000000000000" pitchFamily="2" charset="2"/>
              </a:rPr>
              <a:t>LIVE IT –pleasing the Lord</a:t>
            </a:r>
          </a:p>
        </p:txBody>
      </p:sp>
    </p:spTree>
    <p:extLst>
      <p:ext uri="{BB962C8B-B14F-4D97-AF65-F5344CB8AC3E}">
        <p14:creationId xmlns:p14="http://schemas.microsoft.com/office/powerpoint/2010/main" val="171790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More than a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ym typeface="Wingdings" panose="05000000000000000000" pitchFamily="2" charset="2"/>
              </a:rPr>
              <a:t>We are always looking for ways to make Christians. (Systems, process, plans, </a:t>
            </a:r>
            <a:r>
              <a:rPr lang="en-US" sz="4000" dirty="0" err="1">
                <a:sym typeface="Wingdings" panose="05000000000000000000" pitchFamily="2" charset="2"/>
              </a:rPr>
              <a:t>etc</a:t>
            </a:r>
            <a:r>
              <a:rPr lang="en-US" sz="4000" dirty="0">
                <a:sym typeface="Wingdings" panose="05000000000000000000" pitchFamily="2" charset="2"/>
              </a:rPr>
              <a:t>)</a:t>
            </a:r>
          </a:p>
          <a:p>
            <a:r>
              <a:rPr lang="en-US" sz="4000" dirty="0">
                <a:sym typeface="Wingdings" panose="05000000000000000000" pitchFamily="2" charset="2"/>
              </a:rPr>
              <a:t>Christians are birthed by the Spirit!</a:t>
            </a:r>
          </a:p>
        </p:txBody>
      </p:sp>
    </p:spTree>
    <p:extLst>
      <p:ext uri="{BB962C8B-B14F-4D97-AF65-F5344CB8AC3E}">
        <p14:creationId xmlns:p14="http://schemas.microsoft.com/office/powerpoint/2010/main" val="382225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Prayer</a:t>
            </a:r>
          </a:p>
        </p:txBody>
      </p:sp>
    </p:spTree>
    <p:extLst>
      <p:ext uri="{BB962C8B-B14F-4D97-AF65-F5344CB8AC3E}">
        <p14:creationId xmlns:p14="http://schemas.microsoft.com/office/powerpoint/2010/main" val="1227523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Jews, Gentiles, &amp; Christians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Old Testament Law</a:t>
            </a:r>
          </a:p>
          <a:p>
            <a:r>
              <a:rPr lang="en-US" sz="4000" dirty="0"/>
              <a:t>Jesus as a fulfillment of the Law.</a:t>
            </a:r>
          </a:p>
          <a:p>
            <a:r>
              <a:rPr lang="en-US" sz="4000" dirty="0"/>
              <a:t>The use/purpose of the Law.</a:t>
            </a:r>
          </a:p>
        </p:txBody>
      </p:sp>
    </p:spTree>
    <p:extLst>
      <p:ext uri="{BB962C8B-B14F-4D97-AF65-F5344CB8AC3E}">
        <p14:creationId xmlns:p14="http://schemas.microsoft.com/office/powerpoint/2010/main" val="1036788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Jews, Gentiles, &amp; Christians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Jew </a:t>
            </a:r>
            <a:r>
              <a:rPr lang="en-US" sz="4000" dirty="0">
                <a:sym typeface="Wingdings" panose="05000000000000000000" pitchFamily="2" charset="2"/>
              </a:rPr>
              <a:t> Christian</a:t>
            </a:r>
          </a:p>
          <a:p>
            <a:r>
              <a:rPr lang="en-US" sz="4000" dirty="0">
                <a:sym typeface="Wingdings" panose="05000000000000000000" pitchFamily="2" charset="2"/>
              </a:rPr>
              <a:t>Gentile  Christian?</a:t>
            </a:r>
          </a:p>
          <a:p>
            <a:r>
              <a:rPr lang="en-US" sz="4000" dirty="0">
                <a:sym typeface="Wingdings" panose="05000000000000000000" pitchFamily="2" charset="2"/>
              </a:rPr>
              <a:t>Gentile  Jew  Christian?</a:t>
            </a:r>
          </a:p>
          <a:p>
            <a:r>
              <a:rPr lang="en-US" sz="4000" dirty="0">
                <a:sym typeface="Wingdings" panose="05000000000000000000" pitchFamily="2" charset="2"/>
              </a:rPr>
              <a:t>Foremost Issue: Circumcision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6359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Jews, Gentiles, &amp; Christians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“Circumcision Party” = Core Church</a:t>
            </a:r>
          </a:p>
          <a:p>
            <a:r>
              <a:rPr lang="en-US" sz="4000" dirty="0">
                <a:sym typeface="Wingdings" panose="05000000000000000000" pitchFamily="2" charset="2"/>
              </a:rPr>
              <a:t>“Gentile Christians” = New Converts</a:t>
            </a:r>
          </a:p>
          <a:p>
            <a:pPr lvl="1"/>
            <a:r>
              <a:rPr lang="en-US" sz="3500" dirty="0">
                <a:sym typeface="Wingdings" panose="05000000000000000000" pitchFamily="2" charset="2"/>
              </a:rPr>
              <a:t>No Background in the Old Testament</a:t>
            </a:r>
          </a:p>
          <a:p>
            <a:pPr lvl="1"/>
            <a:r>
              <a:rPr lang="en-US" sz="3500" dirty="0">
                <a:sym typeface="Wingdings" panose="05000000000000000000" pitchFamily="2" charset="2"/>
              </a:rPr>
              <a:t>No/Little understanding of Judeo-Christian ethic.</a:t>
            </a:r>
          </a:p>
        </p:txBody>
      </p:sp>
    </p:spTree>
    <p:extLst>
      <p:ext uri="{BB962C8B-B14F-4D97-AF65-F5344CB8AC3E}">
        <p14:creationId xmlns:p14="http://schemas.microsoft.com/office/powerpoint/2010/main" val="118651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Jews, Gentiles, &amp; Christians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ym typeface="Wingdings" panose="05000000000000000000" pitchFamily="2" charset="2"/>
              </a:rPr>
              <a:t>Fulfilling the Great Commission is hard.</a:t>
            </a:r>
          </a:p>
          <a:p>
            <a:r>
              <a:rPr lang="en-US" sz="4000" dirty="0">
                <a:sym typeface="Wingdings" panose="05000000000000000000" pitchFamily="2" charset="2"/>
              </a:rPr>
              <a:t>Growing churches experience tension.</a:t>
            </a:r>
          </a:p>
        </p:txBody>
      </p:sp>
    </p:spTree>
    <p:extLst>
      <p:ext uri="{BB962C8B-B14F-4D97-AF65-F5344CB8AC3E}">
        <p14:creationId xmlns:p14="http://schemas.microsoft.com/office/powerpoint/2010/main" val="92002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Jews, Gentiles, &amp; Christians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ym typeface="Wingdings" panose="05000000000000000000" pitchFamily="2" charset="2"/>
              </a:rPr>
              <a:t>Galatians 2:11 “But when Cephas [Peter] came to Antioch, I opposed him to his face, because he stood condemned.”</a:t>
            </a:r>
          </a:p>
        </p:txBody>
      </p:sp>
    </p:spTree>
    <p:extLst>
      <p:ext uri="{BB962C8B-B14F-4D97-AF65-F5344CB8AC3E}">
        <p14:creationId xmlns:p14="http://schemas.microsoft.com/office/powerpoint/2010/main" val="258774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Jews, Gentiles, &amp; Christians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300" dirty="0">
                <a:sym typeface="Wingdings" panose="05000000000000000000" pitchFamily="2" charset="2"/>
              </a:rPr>
              <a:t>Galatians 2:11-14</a:t>
            </a:r>
          </a:p>
          <a:p>
            <a:pPr lvl="1"/>
            <a:r>
              <a:rPr lang="en-US" sz="3800" dirty="0">
                <a:sym typeface="Wingdings" panose="05000000000000000000" pitchFamily="2" charset="2"/>
              </a:rPr>
              <a:t>Social Ostracization of Gentiles (v. 12)</a:t>
            </a:r>
          </a:p>
          <a:p>
            <a:pPr lvl="1"/>
            <a:r>
              <a:rPr lang="en-US" sz="3800" dirty="0">
                <a:sym typeface="Wingdings" panose="05000000000000000000" pitchFamily="2" charset="2"/>
              </a:rPr>
              <a:t>Their prejudice influenced others. (v. 13)</a:t>
            </a:r>
          </a:p>
          <a:p>
            <a:pPr lvl="1"/>
            <a:r>
              <a:rPr lang="en-US" sz="3800" dirty="0">
                <a:sym typeface="Wingdings" panose="05000000000000000000" pitchFamily="2" charset="2"/>
              </a:rPr>
              <a:t>Conduct was not in step with the truth of the Gospel. (v. 14)</a:t>
            </a:r>
          </a:p>
        </p:txBody>
      </p:sp>
    </p:spTree>
    <p:extLst>
      <p:ext uri="{BB962C8B-B14F-4D97-AF65-F5344CB8AC3E}">
        <p14:creationId xmlns:p14="http://schemas.microsoft.com/office/powerpoint/2010/main" val="135359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How do we become Christians?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ym typeface="Wingdings" panose="05000000000000000000" pitchFamily="2" charset="2"/>
              </a:rPr>
              <a:t>Background: Becoming a Jew.</a:t>
            </a:r>
          </a:p>
          <a:p>
            <a:pPr lvl="1"/>
            <a:r>
              <a:rPr lang="en-US" sz="3500" dirty="0">
                <a:sym typeface="Wingdings" panose="05000000000000000000" pitchFamily="2" charset="2"/>
              </a:rPr>
              <a:t>Birthright (identity)</a:t>
            </a:r>
          </a:p>
          <a:p>
            <a:pPr lvl="1"/>
            <a:r>
              <a:rPr lang="en-US" sz="3500" dirty="0">
                <a:sym typeface="Wingdings" panose="05000000000000000000" pitchFamily="2" charset="2"/>
              </a:rPr>
              <a:t>Proselyte (long process)</a:t>
            </a:r>
          </a:p>
          <a:p>
            <a:r>
              <a:rPr lang="en-US" sz="4000" dirty="0">
                <a:sym typeface="Wingdings" panose="05000000000000000000" pitchFamily="2" charset="2"/>
              </a:rPr>
              <a:t>What about a Christian?</a:t>
            </a:r>
          </a:p>
        </p:txBody>
      </p:sp>
    </p:spTree>
    <p:extLst>
      <p:ext uri="{BB962C8B-B14F-4D97-AF65-F5344CB8AC3E}">
        <p14:creationId xmlns:p14="http://schemas.microsoft.com/office/powerpoint/2010/main" val="296567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90C01-2A0F-4244-BA56-A7B98A9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How do we become Christians?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C6CEA-12A0-4F03-85D8-AC2DC5AA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ym typeface="Wingdings" panose="05000000000000000000" pitchFamily="2" charset="2"/>
              </a:rPr>
              <a:t>Justification = being made Righteous</a:t>
            </a:r>
          </a:p>
          <a:p>
            <a:r>
              <a:rPr lang="en-US" sz="4000" dirty="0">
                <a:sym typeface="Wingdings" panose="05000000000000000000" pitchFamily="2" charset="2"/>
              </a:rPr>
              <a:t>Righteousness = right relationship with God.</a:t>
            </a:r>
          </a:p>
        </p:txBody>
      </p:sp>
    </p:spTree>
    <p:extLst>
      <p:ext uri="{BB962C8B-B14F-4D97-AF65-F5344CB8AC3E}">
        <p14:creationId xmlns:p14="http://schemas.microsoft.com/office/powerpoint/2010/main" val="163921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198</TotalTime>
  <Words>371</Words>
  <Application>Microsoft Office PowerPoint</Application>
  <PresentationFormat>Widescreen</PresentationFormat>
  <Paragraphs>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Rockwell</vt:lpstr>
      <vt:lpstr>Gallery</vt:lpstr>
      <vt:lpstr>Get It</vt:lpstr>
      <vt:lpstr>Jews, Gentiles, &amp; Christians</vt:lpstr>
      <vt:lpstr>Jews, Gentiles, &amp; Christians</vt:lpstr>
      <vt:lpstr>Jews, Gentiles, &amp; Christians</vt:lpstr>
      <vt:lpstr>Jews, Gentiles, &amp; Christians</vt:lpstr>
      <vt:lpstr>Jews, Gentiles, &amp; Christians</vt:lpstr>
      <vt:lpstr>Jews, Gentiles, &amp; Christians</vt:lpstr>
      <vt:lpstr>How do we become Christians?</vt:lpstr>
      <vt:lpstr>How do we become Christians?</vt:lpstr>
      <vt:lpstr>How do we become Christians?</vt:lpstr>
      <vt:lpstr>How do we become Christians?</vt:lpstr>
      <vt:lpstr>How do we become Christians?</vt:lpstr>
      <vt:lpstr>More than a system</vt:lpstr>
      <vt:lpstr>Prayer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 It</dc:title>
  <dc:creator>Jared K Henry</dc:creator>
  <cp:lastModifiedBy>Mallory Auer</cp:lastModifiedBy>
  <cp:revision>6</cp:revision>
  <dcterms:created xsi:type="dcterms:W3CDTF">2020-07-22T19:05:18Z</dcterms:created>
  <dcterms:modified xsi:type="dcterms:W3CDTF">2021-04-17T16:43:30Z</dcterms:modified>
</cp:coreProperties>
</file>